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C1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AA930-F4C7-4D9E-82F9-7957A01703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AC9BC9-9BD0-478F-AF40-7436A73D0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FC9F3-A964-40CC-8BE6-7A65110FF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F6B8-B2EF-473E-A475-1D8419AD43E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60EB1-0E2C-4AF6-B4FE-F2D6741CE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BDA23-7CD2-4997-B5F3-0678F9D79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9CB1-E462-4679-BA33-012B90987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955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8AF8C-257C-4EF3-ABDE-49FF244D0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8F7795-4F79-48F2-A5C7-C900B64D31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C4FF6-6811-43EA-96DC-95C191B8C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F6B8-B2EF-473E-A475-1D8419AD43E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B00E-C6F0-4A94-A645-0D26E6187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5B1C1-6418-4CED-9DFA-5BCF6D053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9CB1-E462-4679-BA33-012B90987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4247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367BF8-0C41-476A-805B-3D21ED5A20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5BE82E-D0AB-4223-B366-39D0C6582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55ACE-F014-4C59-8B03-31DAD6289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F6B8-B2EF-473E-A475-1D8419AD43E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28DF1-DE69-4D38-925C-CFF5C4D76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43ACB-6C5F-44D7-8435-0A073E69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9CB1-E462-4679-BA33-012B90987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3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90BE5-A7E9-4A5A-993D-DE8070913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CC3FC-0D8C-40A8-878C-C0D964486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267C5-9744-421C-857D-2ACE4C27F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F6B8-B2EF-473E-A475-1D8419AD43E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A754C-7785-48B6-8DD7-E389BE491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43FE7-87E2-4CFD-AC63-4BB9646EB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9CB1-E462-4679-BA33-012B90987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16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83E8D-0618-4895-8874-78BCD711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06DC9-70F9-49C2-BA3F-FCEE92E09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874334-202B-41F7-8D87-49AD16418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F6B8-B2EF-473E-A475-1D8419AD43E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9CC7E-11A3-4250-9F35-395A79EDE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3430A-E833-4EC3-A7F2-68D45997F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9CB1-E462-4679-BA33-012B90987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845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8059C-B61C-4218-BF63-83F7A68C4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ACBE9-04D5-4905-B7F2-FC92904C9A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27C6C5-5F43-4B3E-8F1A-84205036F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282229-C487-499B-8D53-90FFAB7A2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F6B8-B2EF-473E-A475-1D8419AD43E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D0D54-E2F8-4FC6-A7F9-64713B1AE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BE4DEA-83E1-4CC5-A466-D06D5D266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9CB1-E462-4679-BA33-012B90987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7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B5ECD-40FA-4B6A-8F29-2C8846EFB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2820A9-8149-4511-BCE9-87E482C5B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448B67-C93E-40F1-928C-88C28A8154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7BA0DB-E64B-4B08-960C-3BCC0A7F66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966117-2650-46D6-812A-3C1429B785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9DDAC1-7B2B-4ABA-AF34-54438D053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F6B8-B2EF-473E-A475-1D8419AD43E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10FA8F-095E-492A-A2A1-93B6C58DF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2DE3A-0187-43B7-9DCF-EF0E89B52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9CB1-E462-4679-BA33-012B90987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46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C1B49-E2C2-4F26-AF68-4B7ECA89F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32C90C-D24F-452F-ADCD-3D39C57B8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F6B8-B2EF-473E-A475-1D8419AD43E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F9DCB5-0671-4C30-B2D6-C54D050DA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F2204B-2338-4BFD-9C02-41E0BBBFE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9CB1-E462-4679-BA33-012B90987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079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2816A1-75CD-452E-9EFA-4108FD5DD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F6B8-B2EF-473E-A475-1D8419AD43E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A17EFA-8F1E-43D7-B005-1795EB244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1E198-02AE-4269-A92A-488842683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9CB1-E462-4679-BA33-012B90987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064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EF203-1F99-461E-9322-721849A5F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2E6A3-C0AC-4A56-B1A9-E6FE7C80F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CB413C-1A78-4AE1-8998-4BC5890083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FB56C7-CF86-48C3-A4BA-73E7ED82A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F6B8-B2EF-473E-A475-1D8419AD43E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20D58F-3A27-4735-B0B1-ED72A7B7C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4D5C4-401A-4D6C-86C1-D66332319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9CB1-E462-4679-BA33-012B90987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476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2753F-4EC8-4BCD-8C7A-BFF0E1EBB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DD49DC-C55B-4884-82ED-712E1B775F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230195-4410-454F-B11A-4F2B19B42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A313AC-2AC6-4C39-828A-732DB2B5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F6B8-B2EF-473E-A475-1D8419AD43E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50AA6B-E4E9-4B71-B3CC-C3D199301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04D8A-7671-44A4-A320-B13FCEDEC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19CB1-E462-4679-BA33-012B90987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892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B4B8B3-46DB-45BC-9487-0B5AAF5DD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6F4F7-87A8-4D71-B892-8147A5308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3840C-CCCA-4B8A-99F1-C4C6D9C733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6F6B8-B2EF-473E-A475-1D8419AD43EC}" type="datetimeFigureOut">
              <a:rPr lang="en-GB" smtClean="0"/>
              <a:t>14/03/2025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59473-1877-4CB5-9CB1-C7BE41331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7CA08-BE31-4707-84BF-709824C015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19CB1-E462-4679-BA33-012B90987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95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B33783CB-1AB7-456B-9DA9-A1EDAA3E6510}"/>
              </a:ext>
            </a:extLst>
          </p:cNvPr>
          <p:cNvSpPr/>
          <p:nvPr/>
        </p:nvSpPr>
        <p:spPr>
          <a:xfrm>
            <a:off x="634482" y="5120555"/>
            <a:ext cx="9899780" cy="163647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C7B5DAA-2F39-496D-9FA4-1B4D01E0F611}"/>
              </a:ext>
            </a:extLst>
          </p:cNvPr>
          <p:cNvSpPr/>
          <p:nvPr/>
        </p:nvSpPr>
        <p:spPr>
          <a:xfrm>
            <a:off x="66502" y="1920715"/>
            <a:ext cx="3241302" cy="3091859"/>
          </a:xfrm>
          <a:prstGeom prst="ellipse">
            <a:avLst/>
          </a:prstGeom>
          <a:solidFill>
            <a:srgbClr val="DBC1D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Double Wave 4">
            <a:extLst>
              <a:ext uri="{FF2B5EF4-FFF2-40B4-BE49-F238E27FC236}">
                <a16:creationId xmlns:a16="http://schemas.microsoft.com/office/drawing/2014/main" id="{690DFF7D-D1FA-4DF8-887B-0F15110C7598}"/>
              </a:ext>
            </a:extLst>
          </p:cNvPr>
          <p:cNvSpPr/>
          <p:nvPr/>
        </p:nvSpPr>
        <p:spPr>
          <a:xfrm>
            <a:off x="3116424" y="1322476"/>
            <a:ext cx="6400800" cy="905641"/>
          </a:xfrm>
          <a:prstGeom prst="doubleWav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F002CC-A2F5-45F2-9AB4-0AD8BAB28595}"/>
              </a:ext>
            </a:extLst>
          </p:cNvPr>
          <p:cNvSpPr txBox="1"/>
          <p:nvPr/>
        </p:nvSpPr>
        <p:spPr>
          <a:xfrm>
            <a:off x="3342444" y="1338519"/>
            <a:ext cx="5865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We are taking part in a multi-school science fair! Explore the theme </a:t>
            </a:r>
            <a:r>
              <a:rPr lang="en-GB" b="1" dirty="0">
                <a:latin typeface="Comic Sans MS" panose="030F0702030302020204" pitchFamily="66" charset="0"/>
              </a:rPr>
              <a:t>Change &amp; Adapt!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32DF89-78F3-4CF6-91F9-59E94E4F5289}"/>
              </a:ext>
            </a:extLst>
          </p:cNvPr>
          <p:cNvSpPr txBox="1"/>
          <p:nvPr/>
        </p:nvSpPr>
        <p:spPr>
          <a:xfrm>
            <a:off x="239468" y="2536947"/>
            <a:ext cx="291854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Each participant will receive a Scientific Badge of honour, displaying the Ogden Trust Partnership that we are part of and a certificate. More exciting prizes to be won! Don’t delay, become a scientist!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2D41B1-6DD4-4CF5-AD2A-AE0627128F16}"/>
              </a:ext>
            </a:extLst>
          </p:cNvPr>
          <p:cNvSpPr txBox="1"/>
          <p:nvPr/>
        </p:nvSpPr>
        <p:spPr>
          <a:xfrm>
            <a:off x="634483" y="5226251"/>
            <a:ext cx="98920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Search the internet to seek inspiration… or look at the QR codes to the right…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To enter, simply email me a picture/video of your experiment or bring your investigation in by 31st March 2025. Emails to be sent to </a:t>
            </a:r>
            <a:r>
              <a:rPr lang="en-GB" b="1" dirty="0">
                <a:latin typeface="Comic Sans MS" panose="030F0702030302020204" pitchFamily="66" charset="0"/>
                <a:cs typeface="Arial" panose="020B0604020202020204" pitchFamily="34" charset="0"/>
              </a:rPr>
              <a:t>sciencefair@st-michaels-stone.staffs.sch.uk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DC953E2-9D58-4A3C-A1A5-E70D721801A8}"/>
              </a:ext>
            </a:extLst>
          </p:cNvPr>
          <p:cNvSpPr/>
          <p:nvPr/>
        </p:nvSpPr>
        <p:spPr>
          <a:xfrm>
            <a:off x="10682820" y="1363910"/>
            <a:ext cx="1352111" cy="3693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Activities 5-7 year olds 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D066363-AC9D-4BEF-8FF7-3A8B727E508D}"/>
              </a:ext>
            </a:extLst>
          </p:cNvPr>
          <p:cNvSpPr/>
          <p:nvPr/>
        </p:nvSpPr>
        <p:spPr>
          <a:xfrm>
            <a:off x="10692151" y="3567999"/>
            <a:ext cx="1352111" cy="3693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Early Years ideas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04F6995E-AB54-447C-8305-F8760E3E944A}"/>
              </a:ext>
            </a:extLst>
          </p:cNvPr>
          <p:cNvSpPr/>
          <p:nvPr/>
        </p:nvSpPr>
        <p:spPr>
          <a:xfrm>
            <a:off x="10682821" y="5964915"/>
            <a:ext cx="1352111" cy="3693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Activities 7-11 year olds</a:t>
            </a:r>
          </a:p>
        </p:txBody>
      </p:sp>
      <p:pic>
        <p:nvPicPr>
          <p:cNvPr id="18" name="Picture 2" descr="Promoting the teaching and learning of physics | The Ogden Trust">
            <a:extLst>
              <a:ext uri="{FF2B5EF4-FFF2-40B4-BE49-F238E27FC236}">
                <a16:creationId xmlns:a16="http://schemas.microsoft.com/office/drawing/2014/main" id="{D03CFA60-FA18-42AA-A8E7-5772A2AB0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849" y="100970"/>
            <a:ext cx="1336252" cy="1447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Best Simple Champion Cup Winner Trophy Award And Victory Stock Illustration  - Download Image Now - iStock">
            <a:extLst>
              <a:ext uri="{FF2B5EF4-FFF2-40B4-BE49-F238E27FC236}">
                <a16:creationId xmlns:a16="http://schemas.microsoft.com/office/drawing/2014/main" id="{9255BA20-BD17-423F-9BC6-F49067891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3660" y="52461"/>
            <a:ext cx="1133772" cy="113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76EB90E-A55D-4B51-92CA-6FF2015FB835}"/>
              </a:ext>
            </a:extLst>
          </p:cNvPr>
          <p:cNvSpPr/>
          <p:nvPr/>
        </p:nvSpPr>
        <p:spPr>
          <a:xfrm>
            <a:off x="2024743" y="112752"/>
            <a:ext cx="7249888" cy="10131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Miss Barrington will be selecting an overall winner. Entries to be in by Monday 31st March 2025.</a:t>
            </a:r>
          </a:p>
        </p:txBody>
      </p:sp>
      <p:pic>
        <p:nvPicPr>
          <p:cNvPr id="1030" name="Picture 6" descr="Science Clipart - student-shows-his-science-fair-project-board-clipart-59735  - Classroom Clipart">
            <a:extLst>
              <a:ext uri="{FF2B5EF4-FFF2-40B4-BE49-F238E27FC236}">
                <a16:creationId xmlns:a16="http://schemas.microsoft.com/office/drawing/2014/main" id="{FCB07CDA-84DC-4422-B714-7262CCACCF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936"/>
          <a:stretch/>
        </p:blipFill>
        <p:spPr bwMode="auto">
          <a:xfrm>
            <a:off x="8139648" y="2792044"/>
            <a:ext cx="2543175" cy="1477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science fair word clipart | Science fair, Banner template,  Banner template photoshop">
            <a:extLst>
              <a:ext uri="{FF2B5EF4-FFF2-40B4-BE49-F238E27FC236}">
                <a16:creationId xmlns:a16="http://schemas.microsoft.com/office/drawing/2014/main" id="{C723AC20-BFBF-45B1-B1C7-9341CAB39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2444" y="2522637"/>
            <a:ext cx="4865526" cy="1862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06411" y="73027"/>
            <a:ext cx="1243000" cy="122765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97865" y="2251838"/>
            <a:ext cx="1260092" cy="123718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31048" y="4484070"/>
            <a:ext cx="1274316" cy="126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216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139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Allen</dc:creator>
  <cp:lastModifiedBy>K Moore</cp:lastModifiedBy>
  <cp:revision>21</cp:revision>
  <cp:lastPrinted>2022-02-17T12:54:59Z</cp:lastPrinted>
  <dcterms:created xsi:type="dcterms:W3CDTF">2021-10-21T07:25:44Z</dcterms:created>
  <dcterms:modified xsi:type="dcterms:W3CDTF">2025-03-14T12:52:00Z</dcterms:modified>
</cp:coreProperties>
</file>